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78" r:id="rId2"/>
    <p:sldId id="257" r:id="rId3"/>
    <p:sldId id="258" r:id="rId4"/>
    <p:sldId id="264" r:id="rId5"/>
    <p:sldId id="260" r:id="rId6"/>
    <p:sldId id="266" r:id="rId7"/>
    <p:sldId id="263" r:id="rId8"/>
    <p:sldId id="279" r:id="rId9"/>
    <p:sldId id="267" r:id="rId10"/>
    <p:sldId id="277" r:id="rId11"/>
    <p:sldId id="259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78917"/>
    <a:srgbClr val="0000FF"/>
    <a:srgbClr val="FFFF00"/>
    <a:srgbClr val="136F13"/>
    <a:srgbClr val="3AC509"/>
    <a:srgbClr val="C80667"/>
    <a:srgbClr val="4D06A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6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6380E3-DAD9-432D-8E0B-9ADAAD38A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6A8F87-37EC-43EC-8A82-9F1EA1F48423}" type="datetimeFigureOut">
              <a:rPr lang="ru-RU"/>
              <a:pPr>
                <a:defRPr/>
              </a:pPr>
              <a:t>20.02.2011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E532AB2-094B-4235-B5DE-DE910F09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AC5622F-B026-4DFC-A815-C08BF9D16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88EF-EA70-4632-B374-E606EB91FC9A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2248-74C3-44D4-8E79-C4931E8E8D7D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B3D8-A84A-4619-8C64-75A029A32D00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69CC-F6A6-4482-B4B1-B62CDF3A56AD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B1F1A-92C4-4305-B688-8B7BCF62972B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5FFB-699B-428D-BC35-0C866004C7E9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1AC0-2945-436D-A95F-461E1E5AF664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6AF-10FE-4D31-A397-BD4641AF13F7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4B4C-D509-43BF-A10C-17F4368809A2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4F22-3E06-4AD0-A070-5626EAB16F72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33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7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7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5DFE1EA-D96D-4CF9-B672-A7C0D2EFA459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lvl="4" eaLnBrk="1" hangingPunct="1">
              <a:buFontTx/>
              <a:buChar char="-"/>
            </a:pPr>
            <a:r>
              <a:rPr lang="ru-RU" sz="1800" smtClean="0"/>
              <a:t> </a:t>
            </a:r>
          </a:p>
          <a:p>
            <a:pPr lvl="4" eaLnBrk="1" hangingPunct="1">
              <a:buFontTx/>
              <a:buNone/>
            </a:pPr>
            <a:endParaRPr lang="ru-RU" b="1" smtClean="0"/>
          </a:p>
          <a:p>
            <a:pPr lvl="4" eaLnBrk="1" hangingPunct="1">
              <a:buFontTx/>
              <a:buNone/>
            </a:pPr>
            <a:r>
              <a:rPr lang="ru-RU" b="1" smtClean="0"/>
              <a:t>Посмотри, мой милый друг,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Что находится вокруг?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Небо светло-голубое, 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Солнце светит золотое,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Поле, речка и трава,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Горы, воздух и листва,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Птицы, звери и леса,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Гром, туманы и роса.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Человек и время года –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Это всё вокруг ……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                            </a:t>
            </a:r>
          </a:p>
          <a:p>
            <a:pPr lvl="4" eaLnBrk="1" hangingPunct="1">
              <a:buFontTx/>
              <a:buNone/>
            </a:pPr>
            <a:r>
              <a:rPr lang="ru-RU" b="1" smtClean="0"/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932363" y="45085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00FF"/>
                </a:solidFill>
              </a:rPr>
              <a:t>природа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5076825" y="5084763"/>
            <a:ext cx="372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66"/>
              </a:solidFill>
            </a:endParaRPr>
          </a:p>
          <a:p>
            <a:endParaRPr lang="ru-RU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666875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81000" y="285750"/>
            <a:ext cx="4905375" cy="1857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человек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80772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miter lim="800000"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ПРОВЕРЬ СЕБЯ</a:t>
            </a:r>
          </a:p>
        </p:txBody>
      </p:sp>
      <p:pic>
        <p:nvPicPr>
          <p:cNvPr id="8198" name="Picture 6" descr="AN011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0"/>
            <a:ext cx="14097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AN0254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16414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129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752600"/>
            <a:ext cx="17811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BD0492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886200"/>
            <a:ext cx="1525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NA0082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91000"/>
            <a:ext cx="1498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11000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28800"/>
            <a:ext cx="26289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BD0645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1752600"/>
            <a:ext cx="21177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914400" y="6019800"/>
            <a:ext cx="754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miter lim="800000"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НАЙДИ ЛИШНЕЕ: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o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8532813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72739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МОЛОДЦЫ!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5908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7848600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_Algerius"/>
              </a:rPr>
              <a:t>живая и неживая природа</a:t>
            </a:r>
          </a:p>
        </p:txBody>
      </p:sp>
      <p:pic>
        <p:nvPicPr>
          <p:cNvPr id="5135" name="Picture 15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8527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3820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25B347"/>
                </a:solidFill>
                <a:latin typeface="Bookman Old Style"/>
              </a:rPr>
              <a:t>Что мы называем природой?</a:t>
            </a:r>
          </a:p>
        </p:txBody>
      </p:sp>
      <p:pic>
        <p:nvPicPr>
          <p:cNvPr id="6158" name="Picture 14" descr="0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5" descr="ko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10000"/>
            <a:ext cx="41798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1449388"/>
            <a:ext cx="43561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Arial" charset="0"/>
              </a:rPr>
              <a:t>Все что нас окружает,</a:t>
            </a:r>
          </a:p>
          <a:p>
            <a:r>
              <a:rPr lang="ru-RU" sz="3200">
                <a:solidFill>
                  <a:srgbClr val="FFFF00"/>
                </a:solidFill>
                <a:latin typeface="Arial" charset="0"/>
              </a:rPr>
              <a:t>но не сделано руками</a:t>
            </a:r>
          </a:p>
          <a:p>
            <a:r>
              <a:rPr lang="ru-RU" sz="3200">
                <a:solidFill>
                  <a:srgbClr val="FFFF00"/>
                </a:solidFill>
                <a:latin typeface="Arial" charset="0"/>
              </a:rPr>
              <a:t>человека, называется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464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_Latino"/>
              </a:rPr>
              <a:t>ПРИРОДОЙ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autoUpdateAnimBg="0" advAuto="0"/>
      <p:bldP spid="133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80772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703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00BE"/>
                    </a:gs>
                    <a:gs pos="100000">
                      <a:srgbClr val="2626F0"/>
                    </a:gs>
                  </a:gsLst>
                  <a:lin ang="5400000" scaled="1"/>
                </a:gradFill>
                <a:latin typeface="Arial"/>
                <a:cs typeface="Arial"/>
              </a:rPr>
              <a:t>Какая бывает природа?</a:t>
            </a:r>
          </a:p>
        </p:txBody>
      </p:sp>
      <p:pic>
        <p:nvPicPr>
          <p:cNvPr id="9220" name="Picture 4" descr="ko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48387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838200" y="3810000"/>
            <a:ext cx="2667000" cy="1905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136F13"/>
                </a:solidFill>
                <a:latin typeface="a_Algerius" pitchFamily="82" charset="-52"/>
              </a:rPr>
              <a:t>ЖИВАЯ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5638800" y="3733800"/>
            <a:ext cx="2514600" cy="1905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CE0A67"/>
                </a:solidFill>
                <a:latin typeface="a_Algerius" pitchFamily="82" charset="-52"/>
              </a:rPr>
              <a:t>НЕЖИВАЯ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1600200" y="1371600"/>
            <a:ext cx="381000" cy="2209800"/>
          </a:xfrm>
          <a:prstGeom prst="downArrow">
            <a:avLst>
              <a:gd name="adj1" fmla="val 50000"/>
              <a:gd name="adj2" fmla="val 1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6781800" y="1219200"/>
            <a:ext cx="381000" cy="2209800"/>
          </a:xfrm>
          <a:prstGeom prst="downArrow">
            <a:avLst>
              <a:gd name="adj1" fmla="val 50000"/>
              <a:gd name="adj2" fmla="val 1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2" grpId="0" animBg="1" autoUpdateAnimBg="0"/>
      <p:bldP spid="9235" grpId="0" animBg="1" autoUpdateAnimBg="0"/>
      <p:bldP spid="9237" grpId="0" animBg="1"/>
      <p:bldP spid="92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1447800" y="214313"/>
            <a:ext cx="62484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1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_Latino"/>
              </a:rPr>
              <a:t>Неживая природа</a:t>
            </a:r>
          </a:p>
        </p:txBody>
      </p:sp>
      <p:pic>
        <p:nvPicPr>
          <p:cNvPr id="15367" name="Picture 7" descr="cos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85775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P002_0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25"/>
            <a:ext cx="3257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0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2428875"/>
            <a:ext cx="44005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1428750"/>
            <a:ext cx="18335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11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7200"/>
            <a:ext cx="11207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HEETA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419600"/>
            <a:ext cx="4191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000250" cy="1179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ЖИВАЯ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2895600" y="228600"/>
            <a:ext cx="9144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1447800" y="1066800"/>
            <a:ext cx="1524000" cy="13716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048000" y="1143000"/>
            <a:ext cx="152400" cy="17526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505200" y="1066800"/>
            <a:ext cx="762000" cy="22860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733800" y="914400"/>
            <a:ext cx="2209800" cy="19050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038600" y="762000"/>
            <a:ext cx="3124200" cy="10668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88925" y="248285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ДЫШИТ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12925" y="3092450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ПИТАЕТСЯ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870325" y="362585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РАСТЕТ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800600" y="2971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РАЗМНОЖАЕТСЯ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629400" y="1905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УМИРАЕТ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utoUpdateAnimBg="0"/>
      <p:bldP spid="12309" grpId="0" autoUpdateAnimBg="0"/>
      <p:bldP spid="12310" grpId="0" autoUpdateAnimBg="0"/>
      <p:bldP spid="12313" grpId="0" autoUpdateAnimBg="0"/>
      <p:bldP spid="123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3-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" y="1214438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ko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8532813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381000" y="4000500"/>
            <a:ext cx="4905375" cy="2143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животные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1818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_Latino"/>
              </a:rPr>
              <a:t>Растения и грибы</a:t>
            </a:r>
          </a:p>
        </p:txBody>
      </p:sp>
      <p:pic>
        <p:nvPicPr>
          <p:cNvPr id="16392" name="Picture 8" descr="136007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38" y="3810000"/>
            <a:ext cx="27352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102</Words>
  <Application>Microsoft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Bookman Old Style</vt:lpstr>
      <vt:lpstr>Arial</vt:lpstr>
      <vt:lpstr>Times New Roman</vt:lpstr>
      <vt:lpstr>Wingdings</vt:lpstr>
      <vt:lpstr>Calibri</vt:lpstr>
      <vt:lpstr>a_Algerius</vt:lpstr>
      <vt:lpstr>Природа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15</cp:revision>
  <dcterms:created xsi:type="dcterms:W3CDTF">2004-06-07T12:51:17Z</dcterms:created>
  <dcterms:modified xsi:type="dcterms:W3CDTF">2011-02-20T12:55:17Z</dcterms:modified>
</cp:coreProperties>
</file>